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mp4" ContentType="video/mp4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2" r:id="rId6"/>
    <p:sldId id="261" r:id="rId7"/>
    <p:sldId id="263" r:id="rId8"/>
    <p:sldId id="264" r:id="rId9"/>
    <p:sldId id="270" r:id="rId10"/>
    <p:sldId id="271" r:id="rId11"/>
    <p:sldId id="265" r:id="rId12"/>
    <p:sldId id="266" r:id="rId13"/>
    <p:sldId id="267" r:id="rId14"/>
    <p:sldId id="269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-528" y="-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1/29/2019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9.xml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openxmlformats.org/officeDocument/2006/relationships/slideLayout" Target="../slideLayouts/slideLayout9.xml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2" Type="http://schemas.openxmlformats.org/officeDocument/2006/relationships/slideLayout" Target="../slideLayouts/slideLayout9.xml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2" Type="http://schemas.openxmlformats.org/officeDocument/2006/relationships/slideLayout" Target="../slideLayouts/slideLayout9.xml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65C7EB70-A613-47B4-8F28-2CEC987148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0000" y="1537242"/>
            <a:ext cx="10572000" cy="2971051"/>
          </a:xfrm>
        </p:spPr>
        <p:txBody>
          <a:bodyPr/>
          <a:lstStyle/>
          <a:p>
            <a:r>
              <a:rPr lang="zh-CN" altLang="en-US" dirty="0"/>
              <a:t>北理</a:t>
            </a:r>
            <a:r>
              <a:rPr lang="en-US" altLang="zh-CN" dirty="0"/>
              <a:t>Android</a:t>
            </a:r>
            <a:r>
              <a:rPr lang="zh-CN" altLang="en-US" dirty="0"/>
              <a:t>课程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zh-CN" altLang="en-US" dirty="0"/>
              <a:t>大作业答辩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xmlns="" id="{354388E0-9DFC-4A8B-AA03-0EE0DAA016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794845" y="5447900"/>
            <a:ext cx="10572000" cy="794638"/>
          </a:xfrm>
        </p:spPr>
        <p:txBody>
          <a:bodyPr>
            <a:normAutofit/>
          </a:bodyPr>
          <a:lstStyle/>
          <a:p>
            <a:pPr algn="ctr"/>
            <a:r>
              <a:rPr lang="zh-CN" altLang="en-US" dirty="0"/>
              <a:t>王昊   吴杰</a:t>
            </a:r>
            <a:endParaRPr lang="en-US" altLang="zh-CN" dirty="0"/>
          </a:p>
          <a:p>
            <a:pPr algn="ctr"/>
            <a:r>
              <a:rPr lang="en-US" altLang="zh-CN" dirty="0"/>
              <a:t>2019.1.29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24818193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BCFFBC9-F885-4C64-88EB-B953C0914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B5FCFBE5-A260-4E31-8BFD-E4AC778750CB}"/>
              </a:ext>
            </a:extLst>
          </p:cNvPr>
          <p:cNvSpPr txBox="1"/>
          <p:nvPr/>
        </p:nvSpPr>
        <p:spPr>
          <a:xfrm>
            <a:off x="747345" y="2620108"/>
            <a:ext cx="876593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/>
              <a:t>小</a:t>
            </a:r>
            <a:r>
              <a:rPr lang="zh-CN" altLang="en-US" sz="3600" dirty="0" smtClean="0"/>
              <a:t>组分工</a:t>
            </a:r>
            <a:r>
              <a:rPr lang="zh-CN" altLang="en-US" sz="3600" dirty="0" smtClean="0"/>
              <a:t>：</a:t>
            </a:r>
            <a:endParaRPr lang="en-US" altLang="zh-CN" sz="3600" dirty="0" smtClean="0"/>
          </a:p>
          <a:p>
            <a:r>
              <a:rPr lang="zh-CN" altLang="en-US" sz="3600" dirty="0" smtClean="0"/>
              <a:t> </a:t>
            </a:r>
            <a:r>
              <a:rPr lang="zh-CN" altLang="en-US" sz="3600" dirty="0" smtClean="0"/>
              <a:t>王昊：视频信息流、视频录制、视频上传； </a:t>
            </a:r>
            <a:endParaRPr lang="en-US" altLang="zh-CN" sz="3600" dirty="0" smtClean="0"/>
          </a:p>
          <a:p>
            <a:r>
              <a:rPr lang="zh-CN" altLang="en-US" sz="3600" dirty="0" smtClean="0"/>
              <a:t>吴</a:t>
            </a:r>
            <a:r>
              <a:rPr lang="zh-CN" altLang="en-US" sz="3600" dirty="0" smtClean="0"/>
              <a:t>杰：视频播放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xmlns="" val="9476041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CF2FE4B2-2D6D-492E-A294-8F6809531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四</a:t>
            </a:r>
            <a:r>
              <a:rPr lang="zh-CN" altLang="en-US" dirty="0" smtClean="0"/>
              <a:t>、</a:t>
            </a:r>
            <a:r>
              <a:rPr lang="zh-CN" altLang="en-US" dirty="0"/>
              <a:t>解决困难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E62390B9-8D2C-40E2-86D6-D5D72FD24B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191746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0609068-599A-4C8B-9918-91BA23A11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瀑布流的优化处理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xmlns="" id="{3F1B42A5-C5CC-492E-9BB0-7B7997F6171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11224" y="1966248"/>
            <a:ext cx="10334138" cy="2210258"/>
          </a:xfrm>
          <a:prstGeom prst="rect">
            <a:avLst/>
          </a:prstGeom>
        </p:spPr>
      </p:pic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75A364FF-CB4E-45E5-98A5-ADD270A530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7876" y="3071377"/>
            <a:ext cx="6579016" cy="3638764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将每个</a:t>
            </a:r>
            <a:r>
              <a:rPr lang="en-US" altLang="zh-CN" sz="2800" dirty="0" err="1"/>
              <a:t>viewHolder</a:t>
            </a:r>
            <a:r>
              <a:rPr lang="zh-CN" altLang="en-US" sz="2800" dirty="0"/>
              <a:t>的宽固定 </a:t>
            </a:r>
            <a:endParaRPr lang="en-US" altLang="zh-CN" sz="2800" dirty="0"/>
          </a:p>
          <a:p>
            <a:r>
              <a:rPr lang="zh-CN" altLang="en-US" sz="2800" dirty="0"/>
              <a:t>长度随机</a:t>
            </a:r>
          </a:p>
        </p:txBody>
      </p:sp>
    </p:spTree>
    <p:extLst>
      <p:ext uri="{BB962C8B-B14F-4D97-AF65-F5344CB8AC3E}">
        <p14:creationId xmlns:p14="http://schemas.microsoft.com/office/powerpoint/2010/main" xmlns="" val="468726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B93FF88-FBF4-45FC-84E5-84B13FAA9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MediaRecorder</a:t>
            </a:r>
            <a:r>
              <a:rPr lang="zh-CN" altLang="en-US" dirty="0"/>
              <a:t>异常结束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12B582D5-8B97-46F8-90D0-3A334E0F0F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7526" y="4513629"/>
            <a:ext cx="5189857" cy="576262"/>
          </a:xfrm>
        </p:spPr>
        <p:txBody>
          <a:bodyPr/>
          <a:lstStyle/>
          <a:p>
            <a:r>
              <a:rPr lang="zh-CN" altLang="en-US" sz="2800" dirty="0"/>
              <a:t>添加特判，防止异常调用</a:t>
            </a: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xmlns="" id="{AE5059AA-E028-4C3A-9B6B-E7CA3DF9CB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27526" y="2218396"/>
            <a:ext cx="9542951" cy="1991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403837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D2CD90D-FB02-47A7-97E0-042FD7474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视频无法正常获取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91FBCC7C-C5BC-45EC-B804-E466B0FFFE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29F3ADD1-11D3-4526-9BC2-BC5C1A8324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8042" y="3308836"/>
            <a:ext cx="5189856" cy="3109913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由于某些奇奇怪怪的原因</a:t>
            </a:r>
            <a:endParaRPr lang="en-US" altLang="zh-CN" sz="2400" dirty="0"/>
          </a:p>
          <a:p>
            <a:r>
              <a:rPr lang="zh-CN" altLang="en-US" sz="2400" dirty="0"/>
              <a:t>相机返回的</a:t>
            </a:r>
            <a:r>
              <a:rPr lang="en-US" altLang="zh-CN" sz="2400" dirty="0"/>
              <a:t>path</a:t>
            </a:r>
            <a:r>
              <a:rPr lang="zh-CN" altLang="en-US" sz="2400" dirty="0"/>
              <a:t>无法正常解析</a:t>
            </a:r>
            <a:endParaRPr lang="en-US" altLang="zh-CN" sz="2400" dirty="0"/>
          </a:p>
          <a:p>
            <a:r>
              <a:rPr lang="zh-CN" altLang="en-US" sz="2400" dirty="0"/>
              <a:t>添加了“</a:t>
            </a:r>
            <a:r>
              <a:rPr lang="en-US" altLang="zh-CN" sz="2400" dirty="0"/>
              <a:t>file://</a:t>
            </a:r>
            <a:r>
              <a:rPr lang="zh-CN" altLang="en-US" sz="2400" dirty="0"/>
              <a:t>”后解决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254A4AD1-3586-450C-8CE0-926ED0975F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EED38DA0-E1F4-46F5-9B74-68A028143E2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D080F44A-B3FF-4DBA-8110-02F74CB42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524" y="1889119"/>
            <a:ext cx="10892121" cy="114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13859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5D7D84B9-A08B-431B-8C21-7681EC968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8000" dirty="0"/>
              <a:t>谢谢观看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189581E6-6667-48A1-8489-37D0015E23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75338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A205A6B-CDC9-4937-A291-9446F7782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一、基本功能演示</a:t>
            </a:r>
          </a:p>
        </p:txBody>
      </p:sp>
    </p:spTree>
    <p:extLst>
      <p:ext uri="{BB962C8B-B14F-4D97-AF65-F5344CB8AC3E}">
        <p14:creationId xmlns:p14="http://schemas.microsoft.com/office/powerpoint/2010/main" xmlns="" val="93716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320D3E4-AC6B-4EFD-89F2-97676879F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/>
              <a:t>视频信息流列表展示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964DE6A6-B042-400F-8830-65BFE3D45B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EFAB7DBC-C0C7-4828-8FC9-D0EFCA1050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4728" y="2359407"/>
            <a:ext cx="4852988" cy="3516365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/>
              <a:t>下拉刷新 </a:t>
            </a:r>
            <a:endParaRPr lang="en-US" altLang="zh-CN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 err="1"/>
              <a:t>SmartRefreshLayout</a:t>
            </a:r>
            <a:endParaRPr lang="en-US" altLang="zh-CN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/>
              <a:t>瀑布流</a:t>
            </a:r>
            <a:endParaRPr lang="en-US" altLang="zh-CN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 err="1"/>
              <a:t>StaggeredGridLayoutManager</a:t>
            </a:r>
            <a:endParaRPr lang="zh-CN" altLang="en-US" sz="2000" dirty="0"/>
          </a:p>
        </p:txBody>
      </p:sp>
      <p:pic>
        <p:nvPicPr>
          <p:cNvPr id="8" name="瀑布流">
            <a:hlinkClick r:id="" action="ppaction://media"/>
            <a:extLst>
              <a:ext uri="{FF2B5EF4-FFF2-40B4-BE49-F238E27FC236}">
                <a16:creationId xmlns:a16="http://schemas.microsoft.com/office/drawing/2014/main" xmlns="" id="{30474A99-180E-4D0A-AEE1-1C3D7E7844D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70944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96871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5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F4BB238-5D75-491F-8262-2C54B3D08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视频播放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77BF1D51-F135-4397-A1CC-6478675485E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DFC75F72-DE0E-4DCD-8784-2416825BE6E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400" dirty="0"/>
              <a:t>播放器</a:t>
            </a:r>
            <a:endParaRPr lang="en-US" altLang="zh-CN" sz="24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800" dirty="0" err="1"/>
              <a:t>MediaPlayer</a:t>
            </a:r>
            <a:endParaRPr lang="en-US" altLang="zh-CN" sz="18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800" dirty="0"/>
              <a:t>双击点赞</a:t>
            </a:r>
            <a:endParaRPr lang="en-US" altLang="zh-CN" sz="28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800" dirty="0"/>
              <a:t>加载视频信息</a:t>
            </a:r>
          </a:p>
        </p:txBody>
      </p:sp>
      <p:pic>
        <p:nvPicPr>
          <p:cNvPr id="6" name="视频播放">
            <a:hlinkClick r:id="" action="ppaction://media"/>
            <a:extLst>
              <a:ext uri="{FF2B5EF4-FFF2-40B4-BE49-F238E27FC236}">
                <a16:creationId xmlns:a16="http://schemas.microsoft.com/office/drawing/2014/main" xmlns="" id="{60447D25-B939-493D-BA3B-D1B2B7059DB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35654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998397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AECD092-F7D7-4C0F-89CB-B6E7D4719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视频拍摄录制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173320B1-81BA-4B2F-AF71-BA7AF632966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F22F6538-1DE3-48DF-9C2F-EEDF93CA91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2844" y="2476569"/>
            <a:ext cx="4852988" cy="351636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预览摄像头录制</a:t>
            </a: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前后摄像头切换</a:t>
            </a: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长按录制 短按拍照</a:t>
            </a: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10S</a:t>
            </a:r>
            <a:r>
              <a:rPr lang="zh-CN" altLang="en-US" sz="2400" dirty="0"/>
              <a:t>自动停止录制</a:t>
            </a:r>
          </a:p>
        </p:txBody>
      </p:sp>
      <p:pic>
        <p:nvPicPr>
          <p:cNvPr id="5" name="视频录制">
            <a:hlinkClick r:id="" action="ppaction://media"/>
            <a:extLst>
              <a:ext uri="{FF2B5EF4-FFF2-40B4-BE49-F238E27FC236}">
                <a16:creationId xmlns:a16="http://schemas.microsoft.com/office/drawing/2014/main" xmlns="" id="{D40E8732-E6B8-4968-B340-6295FAE51EF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12506" y="-1259115"/>
            <a:ext cx="5160394" cy="9174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29307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18B63E4-F1D5-4F55-92FE-1F04C1DFF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视频上传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B34FB096-A144-4470-96B0-44171EF7AF1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10B05EBA-5DB7-4213-82A0-55126ADA90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4728" y="2376993"/>
            <a:ext cx="4852988" cy="3516365"/>
          </a:xfrm>
        </p:spPr>
        <p:txBody>
          <a:bodyPr>
            <a:norm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800" dirty="0"/>
              <a:t>视频预览</a:t>
            </a:r>
            <a:endParaRPr lang="en-US" altLang="zh-CN" sz="28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800" dirty="0"/>
              <a:t>自动截取第一帧生成封面图</a:t>
            </a:r>
            <a:endParaRPr lang="en-US" altLang="zh-CN" sz="28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2800" dirty="0"/>
              <a:t>上传等待动画</a:t>
            </a:r>
          </a:p>
        </p:txBody>
      </p:sp>
      <p:pic>
        <p:nvPicPr>
          <p:cNvPr id="6" name="视频上传">
            <a:hlinkClick r:id="" action="ppaction://media"/>
            <a:extLst>
              <a:ext uri="{FF2B5EF4-FFF2-40B4-BE49-F238E27FC236}">
                <a16:creationId xmlns:a16="http://schemas.microsoft.com/office/drawing/2014/main" xmlns="" id="{4692CB91-9A54-49F1-9719-FDD1E330B79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21776" y="-1611199"/>
            <a:ext cx="5670224" cy="10080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30200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8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13D4037-3871-4096-9B41-CB6EC7DC3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二、应用特色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76DA64FD-71DA-4C0B-BAA7-8960ABBD3E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536561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BCFFBC9-F885-4C64-88EB-B953C0914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应用特色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B5FCFBE5-A260-4E31-8BFD-E4AC778750CB}"/>
              </a:ext>
            </a:extLst>
          </p:cNvPr>
          <p:cNvSpPr txBox="1"/>
          <p:nvPr/>
        </p:nvSpPr>
        <p:spPr>
          <a:xfrm>
            <a:off x="747346" y="2620108"/>
            <a:ext cx="76493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平滑的</a:t>
            </a:r>
            <a:r>
              <a:rPr lang="zh-CN" altLang="en-US" sz="3600" dirty="0" smtClean="0"/>
              <a:t>切换动画效果</a:t>
            </a:r>
            <a:r>
              <a:rPr lang="en-US" altLang="zh-CN" sz="3600" dirty="0" smtClean="0"/>
              <a:t/>
            </a:r>
            <a:br>
              <a:rPr lang="en-US" altLang="zh-CN" sz="3600" dirty="0" smtClean="0"/>
            </a:br>
            <a:r>
              <a:rPr lang="zh-CN" altLang="en-US" sz="3600" dirty="0" smtClean="0"/>
              <a:t>双击点赞</a:t>
            </a:r>
            <a:r>
              <a:rPr lang="en-US" altLang="zh-CN" sz="3600" dirty="0" smtClean="0"/>
              <a:t/>
            </a:r>
            <a:br>
              <a:rPr lang="en-US" altLang="zh-CN" sz="3600" dirty="0" smtClean="0"/>
            </a:br>
            <a:r>
              <a:rPr lang="zh-CN" altLang="en-US" sz="3600" dirty="0" smtClean="0"/>
              <a:t>录制按钮自定义</a:t>
            </a:r>
            <a:r>
              <a:rPr lang="en-US" altLang="zh-CN" sz="3600" dirty="0" smtClean="0"/>
              <a:t/>
            </a:r>
            <a:br>
              <a:rPr lang="en-US" altLang="zh-CN" sz="3600" dirty="0" smtClean="0"/>
            </a:br>
            <a:r>
              <a:rPr lang="zh-CN" altLang="en-US" sz="3600" dirty="0" smtClean="0"/>
              <a:t>上传反馈动画</a:t>
            </a:r>
            <a:r>
              <a:rPr lang="en-US" altLang="zh-CN" sz="3600" dirty="0" smtClean="0"/>
              <a:t/>
            </a:r>
            <a:br>
              <a:rPr lang="en-US" altLang="zh-CN" sz="3600" dirty="0" smtClean="0"/>
            </a:br>
            <a:r>
              <a:rPr lang="zh-CN" altLang="en-US" sz="3600" dirty="0" smtClean="0"/>
              <a:t>下拉刷新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xmlns="" val="947604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A13D4037-3871-4096-9B41-CB6EC7DC3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</a:t>
            </a:r>
            <a:r>
              <a:rPr lang="zh-CN" altLang="en-US" dirty="0" smtClean="0"/>
              <a:t>、</a:t>
            </a:r>
            <a:r>
              <a:rPr lang="zh-CN" altLang="en-US" dirty="0" smtClean="0"/>
              <a:t>小</a:t>
            </a:r>
            <a:r>
              <a:rPr lang="zh-CN" altLang="en-US" dirty="0" smtClean="0"/>
              <a:t>组分工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76DA64FD-71DA-4C0B-BAA7-8960ABBD3E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5365611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引用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TM03457503[[fn=引用]]</Template>
  <TotalTime>252</TotalTime>
  <Words>259</Words>
  <Application>Microsoft Office PowerPoint</Application>
  <PresentationFormat>自定义</PresentationFormat>
  <Paragraphs>41</Paragraphs>
  <Slides>15</Slides>
  <Notes>0</Notes>
  <HiddenSlides>0</HiddenSlides>
  <MMClips>4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6" baseType="lpstr">
      <vt:lpstr>引用</vt:lpstr>
      <vt:lpstr>北理Android课程 大作业答辩</vt:lpstr>
      <vt:lpstr>一、基本功能演示</vt:lpstr>
      <vt:lpstr>视频信息流列表展示</vt:lpstr>
      <vt:lpstr>视频播放</vt:lpstr>
      <vt:lpstr>视频拍摄录制</vt:lpstr>
      <vt:lpstr>视频上传</vt:lpstr>
      <vt:lpstr>二、应用特色</vt:lpstr>
      <vt:lpstr>应用特色</vt:lpstr>
      <vt:lpstr>三、小组分工</vt:lpstr>
      <vt:lpstr>幻灯片 10</vt:lpstr>
      <vt:lpstr>四、解决困难</vt:lpstr>
      <vt:lpstr>瀑布流的优化处理</vt:lpstr>
      <vt:lpstr>MediaRecorder异常结束</vt:lpstr>
      <vt:lpstr>视频无法正常获取</vt:lpstr>
      <vt:lpstr>谢谢观看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北理Android课程 大作业答辩</dc:title>
  <dc:creator>Harry</dc:creator>
  <cp:lastModifiedBy>Administrator</cp:lastModifiedBy>
  <cp:revision>12</cp:revision>
  <dcterms:created xsi:type="dcterms:W3CDTF">2019-01-28T11:57:28Z</dcterms:created>
  <dcterms:modified xsi:type="dcterms:W3CDTF">2019-01-29T05:13:21Z</dcterms:modified>
</cp:coreProperties>
</file>

<file path=docProps/thumbnail.jpeg>
</file>